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7" r:id="rId3"/>
    <p:sldId id="259" r:id="rId4"/>
    <p:sldId id="260" r:id="rId5"/>
    <p:sldId id="25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295"/>
    <p:restoredTop sz="94685"/>
  </p:normalViewPr>
  <p:slideViewPr>
    <p:cSldViewPr snapToGrid="0" snapToObjects="1">
      <p:cViewPr varScale="1">
        <p:scale>
          <a:sx n="89" d="100"/>
          <a:sy n="89" d="100"/>
        </p:scale>
        <p:origin x="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png>
</file>

<file path=ppt/media/image10.tiff>
</file>

<file path=ppt/media/image11.tiff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tiff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3.tiff>
</file>

<file path=ppt/media/image4.tiff>
</file>

<file path=ppt/media/image5.tiff>
</file>

<file path=ppt/media/image6.tiff>
</file>

<file path=ppt/media/image7.png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0DBC3-7037-8143-B278-D59B44F7E76C}" type="datetimeFigureOut">
              <a:rPr lang="en-US" smtClean="0"/>
              <a:t>11/30/2017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BD9B1-A457-3F41-B327-093FC89D265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0DBC3-7037-8143-B278-D59B44F7E76C}" type="datetimeFigureOut">
              <a:rPr lang="en-US" smtClean="0"/>
              <a:t>11/30/2017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BD9B1-A457-3F41-B327-093FC89D265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0DBC3-7037-8143-B278-D59B44F7E76C}" type="datetimeFigureOut">
              <a:rPr lang="en-US" smtClean="0"/>
              <a:t>11/30/2017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BD9B1-A457-3F41-B327-093FC89D265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0DBC3-7037-8143-B278-D59B44F7E76C}" type="datetimeFigureOut">
              <a:rPr lang="en-US" smtClean="0"/>
              <a:t>11/30/2017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BD9B1-A457-3F41-B327-093FC89D265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0DBC3-7037-8143-B278-D59B44F7E76C}" type="datetimeFigureOut">
              <a:rPr lang="en-US" smtClean="0"/>
              <a:t>11/30/2017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BD9B1-A457-3F41-B327-093FC89D265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0DBC3-7037-8143-B278-D59B44F7E76C}" type="datetimeFigureOut">
              <a:rPr lang="en-US" smtClean="0"/>
              <a:t>11/30/2017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BD9B1-A457-3F41-B327-093FC89D265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0DBC3-7037-8143-B278-D59B44F7E76C}" type="datetimeFigureOut">
              <a:rPr lang="en-US" smtClean="0"/>
              <a:t>11/30/2017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BD9B1-A457-3F41-B327-093FC89D265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0DBC3-7037-8143-B278-D59B44F7E76C}" type="datetimeFigureOut">
              <a:rPr lang="en-US" smtClean="0"/>
              <a:t>11/30/2017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BD9B1-A457-3F41-B327-093FC89D265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0DBC3-7037-8143-B278-D59B44F7E76C}" type="datetimeFigureOut">
              <a:rPr lang="en-US" smtClean="0"/>
              <a:t>11/30/2017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BD9B1-A457-3F41-B327-093FC89D265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0DBC3-7037-8143-B278-D59B44F7E76C}" type="datetimeFigureOut">
              <a:rPr lang="en-US" smtClean="0"/>
              <a:t>11/30/2017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BD9B1-A457-3F41-B327-093FC89D265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0DBC3-7037-8143-B278-D59B44F7E76C}" type="datetimeFigureOut">
              <a:rPr lang="en-US" smtClean="0"/>
              <a:t>11/30/2017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BD9B1-A457-3F41-B327-093FC89D265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60DBC3-7037-8143-B278-D59B44F7E76C}" type="datetimeFigureOut">
              <a:rPr lang="en-US" smtClean="0"/>
              <a:t>11/30/2017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4BD9B1-A457-3F41-B327-093FC89D2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5708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tiff"/><Relationship Id="rId3" Type="http://schemas.openxmlformats.org/officeDocument/2006/relationships/image" Target="../media/image3.tiff"/><Relationship Id="rId7" Type="http://schemas.openxmlformats.org/officeDocument/2006/relationships/image" Target="../media/image7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tiff"/><Relationship Id="rId11" Type="http://schemas.openxmlformats.org/officeDocument/2006/relationships/image" Target="../media/image11.tiff"/><Relationship Id="rId5" Type="http://schemas.openxmlformats.org/officeDocument/2006/relationships/image" Target="../media/image5.tiff"/><Relationship Id="rId10" Type="http://schemas.openxmlformats.org/officeDocument/2006/relationships/image" Target="../media/image10.tiff"/><Relationship Id="rId4" Type="http://schemas.openxmlformats.org/officeDocument/2006/relationships/image" Target="../media/image4.tiff"/><Relationship Id="rId9" Type="http://schemas.openxmlformats.org/officeDocument/2006/relationships/image" Target="../media/image9.tif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13" Type="http://schemas.openxmlformats.org/officeDocument/2006/relationships/image" Target="../media/image20.svg"/><Relationship Id="rId3" Type="http://schemas.openxmlformats.org/officeDocument/2006/relationships/image" Target="../media/image7.png"/><Relationship Id="rId7" Type="http://schemas.openxmlformats.org/officeDocument/2006/relationships/image" Target="../media/image14.png"/><Relationship Id="rId12" Type="http://schemas.openxmlformats.org/officeDocument/2006/relationships/image" Target="../media/image19.png"/><Relationship Id="rId17" Type="http://schemas.openxmlformats.org/officeDocument/2006/relationships/image" Target="../media/image24.svg"/><Relationship Id="rId2" Type="http://schemas.openxmlformats.org/officeDocument/2006/relationships/image" Target="../media/image2.tiff"/><Relationship Id="rId16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11" Type="http://schemas.openxmlformats.org/officeDocument/2006/relationships/image" Target="../media/image18.png"/><Relationship Id="rId5" Type="http://schemas.openxmlformats.org/officeDocument/2006/relationships/image" Target="../media/image13.png"/><Relationship Id="rId15" Type="http://schemas.openxmlformats.org/officeDocument/2006/relationships/image" Target="../media/image22.svg"/><Relationship Id="rId10" Type="http://schemas.openxmlformats.org/officeDocument/2006/relationships/image" Target="../media/image17.png"/><Relationship Id="rId4" Type="http://schemas.openxmlformats.org/officeDocument/2006/relationships/image" Target="../media/image12.png"/><Relationship Id="rId9" Type="http://schemas.openxmlformats.org/officeDocument/2006/relationships/image" Target="../media/image16.png"/><Relationship Id="rId14" Type="http://schemas.openxmlformats.org/officeDocument/2006/relationships/image" Target="../media/image2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803438"/>
            <a:ext cx="9144000" cy="778051"/>
          </a:xfrm>
        </p:spPr>
        <p:txBody>
          <a:bodyPr>
            <a:normAutofit/>
          </a:bodyPr>
          <a:lstStyle/>
          <a:p>
            <a:r>
              <a:rPr lang="en-US" sz="4800" b="1" dirty="0"/>
              <a:t>2017 Devon IT Hackathon</a:t>
            </a:r>
          </a:p>
          <a:p>
            <a:endParaRPr lang="en-US" sz="4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3464" y="903112"/>
            <a:ext cx="6465072" cy="250521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461933" y="4694378"/>
            <a:ext cx="324555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/>
              <a:t>Danny.Burrows</a:t>
            </a:r>
            <a:endParaRPr lang="en-US" sz="2400" b="1" dirty="0"/>
          </a:p>
          <a:p>
            <a:pPr algn="ctr"/>
            <a:r>
              <a:rPr lang="en-US" sz="2400" b="1" dirty="0" err="1"/>
              <a:t>Don.Morrison</a:t>
            </a:r>
            <a:endParaRPr lang="en-US" sz="2400" b="1" dirty="0"/>
          </a:p>
          <a:p>
            <a:pPr algn="ctr"/>
            <a:r>
              <a:rPr lang="en-US" sz="2400" b="1" dirty="0" err="1"/>
              <a:t>Steve.Pankratz</a:t>
            </a:r>
            <a:endParaRPr lang="en-US" sz="2400" b="1" dirty="0"/>
          </a:p>
          <a:p>
            <a:pPr algn="ctr"/>
            <a:r>
              <a:rPr lang="en-US" sz="2400" b="1" dirty="0" err="1"/>
              <a:t>Jon.Slominski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0705011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b="1" dirty="0"/>
              <a:t>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90133"/>
            <a:ext cx="10515600" cy="5125156"/>
          </a:xfrm>
        </p:spPr>
        <p:txBody>
          <a:bodyPr/>
          <a:lstStyle/>
          <a:p>
            <a:r>
              <a:rPr lang="en-US" dirty="0"/>
              <a:t>.NET Core / .NET Standard</a:t>
            </a:r>
          </a:p>
          <a:p>
            <a:r>
              <a:rPr lang="en-US" dirty="0"/>
              <a:t>Azure Event Hub</a:t>
            </a:r>
          </a:p>
          <a:p>
            <a:r>
              <a:rPr lang="en-US" dirty="0"/>
              <a:t>Azure Search</a:t>
            </a:r>
          </a:p>
          <a:p>
            <a:r>
              <a:rPr lang="en-US" dirty="0"/>
              <a:t>Azure ML Studio</a:t>
            </a:r>
          </a:p>
          <a:p>
            <a:r>
              <a:rPr lang="en-US" dirty="0"/>
              <a:t>Azure Storage</a:t>
            </a:r>
          </a:p>
          <a:p>
            <a:r>
              <a:rPr lang="en-US" dirty="0"/>
              <a:t>Angular</a:t>
            </a:r>
          </a:p>
          <a:p>
            <a:r>
              <a:rPr lang="en-US" dirty="0" err="1"/>
              <a:t>Serilog</a:t>
            </a:r>
            <a:endParaRPr lang="en-US" dirty="0"/>
          </a:p>
          <a:p>
            <a:r>
              <a:rPr lang="en-US" dirty="0"/>
              <a:t>Application Insights</a:t>
            </a:r>
          </a:p>
          <a:p>
            <a:r>
              <a:rPr lang="en-US" dirty="0"/>
              <a:t>Visual Studio Team Services</a:t>
            </a:r>
          </a:p>
          <a:p>
            <a:r>
              <a:rPr lang="en-US" dirty="0"/>
              <a:t>Slack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4366" y="1219147"/>
            <a:ext cx="889000" cy="889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0578" y="541514"/>
            <a:ext cx="1284111" cy="128411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78244" y="1384193"/>
            <a:ext cx="2195689" cy="115273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15940" y="3161700"/>
            <a:ext cx="911578" cy="91157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34689" y="4856544"/>
            <a:ext cx="1829449" cy="95588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5537" y="2805059"/>
            <a:ext cx="1203678" cy="120367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034865" y="2471131"/>
            <a:ext cx="1480256" cy="83356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901869" y="3740608"/>
            <a:ext cx="1038578" cy="103857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470878" y="4231422"/>
            <a:ext cx="1250244" cy="1250244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258483" y="5048238"/>
            <a:ext cx="1162675" cy="1162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3479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b="1" dirty="0"/>
              <a:t>Flow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A8BF88F-2D48-4892-80C5-6B54127CA1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5540" y="3888066"/>
            <a:ext cx="889000" cy="889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CA2036F-90AF-4364-AE9B-7418C864E1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6830" y="5180810"/>
            <a:ext cx="887241" cy="887241"/>
          </a:xfrm>
          <a:prstGeom prst="rect">
            <a:avLst/>
          </a:prstGeom>
        </p:spPr>
      </p:pic>
      <p:pic>
        <p:nvPicPr>
          <p:cNvPr id="1028" name="Picture 4" descr="Image result for stream analytics icon">
            <a:extLst>
              <a:ext uri="{FF2B5EF4-FFF2-40B4-BE49-F238E27FC236}">
                <a16:creationId xmlns:a16="http://schemas.microsoft.com/office/drawing/2014/main" id="{504C84D5-8E96-47EC-B46A-00A37178E7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9678" y="3624051"/>
            <a:ext cx="1422719" cy="1422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8C2E93C-BDA0-448E-BAF5-229ACC664E25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GlowDiffused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32947" y="1800037"/>
            <a:ext cx="1287162" cy="128716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15131ED-16D6-42DA-AA4C-1A1887A6A3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38" y="3891578"/>
            <a:ext cx="889000" cy="889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B4B3E07-0AAD-4C6D-863D-A64C165A5775}"/>
              </a:ext>
            </a:extLst>
          </p:cNvPr>
          <p:cNvSpPr txBox="1"/>
          <p:nvPr/>
        </p:nvSpPr>
        <p:spPr>
          <a:xfrm>
            <a:off x="1884405" y="2096848"/>
            <a:ext cx="12480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PI Historian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0F08EB2-1FB0-41FD-8A71-6A32B8E8A7D1}"/>
              </a:ext>
            </a:extLst>
          </p:cNvPr>
          <p:cNvSpPr txBox="1"/>
          <p:nvPr/>
        </p:nvSpPr>
        <p:spPr>
          <a:xfrm>
            <a:off x="597243" y="5102141"/>
            <a:ext cx="12480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Streaming API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23F51E0-7111-4117-9F87-5F3DA4B06064}"/>
              </a:ext>
            </a:extLst>
          </p:cNvPr>
          <p:cNvSpPr txBox="1"/>
          <p:nvPr/>
        </p:nvSpPr>
        <p:spPr>
          <a:xfrm>
            <a:off x="1999907" y="5940701"/>
            <a:ext cx="12364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Azure Stream Analytics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78773FB-E067-4CA5-B3FF-37CB02BD6429}"/>
              </a:ext>
            </a:extLst>
          </p:cNvPr>
          <p:cNvSpPr txBox="1"/>
          <p:nvPr/>
        </p:nvSpPr>
        <p:spPr>
          <a:xfrm>
            <a:off x="3004745" y="3451053"/>
            <a:ext cx="1158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Event Hub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F4B1E89-CA69-4B12-9EC8-35E8A43733DF}"/>
              </a:ext>
            </a:extLst>
          </p:cNvPr>
          <p:cNvSpPr txBox="1"/>
          <p:nvPr/>
        </p:nvSpPr>
        <p:spPr>
          <a:xfrm>
            <a:off x="6843044" y="3464863"/>
            <a:ext cx="1158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Event Hub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EE78DFD-4C98-46FC-BC1E-2D591238AA11}"/>
              </a:ext>
            </a:extLst>
          </p:cNvPr>
          <p:cNvSpPr txBox="1"/>
          <p:nvPr/>
        </p:nvSpPr>
        <p:spPr>
          <a:xfrm>
            <a:off x="8182232" y="4595772"/>
            <a:ext cx="12364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Responsive Web App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93B18B55-C817-475E-A545-F5F1714CA51F}"/>
              </a:ext>
            </a:extLst>
          </p:cNvPr>
          <p:cNvGrpSpPr/>
          <p:nvPr/>
        </p:nvGrpSpPr>
        <p:grpSpPr>
          <a:xfrm>
            <a:off x="4163264" y="5425993"/>
            <a:ext cx="2580436" cy="1277250"/>
            <a:chOff x="4163133" y="5580750"/>
            <a:chExt cx="2460089" cy="1277250"/>
          </a:xfrm>
          <a:noFill/>
        </p:grpSpPr>
        <p:sp>
          <p:nvSpPr>
            <p:cNvPr id="13" name="Rectangle: Single Corner Rounded 12">
              <a:extLst>
                <a:ext uri="{FF2B5EF4-FFF2-40B4-BE49-F238E27FC236}">
                  <a16:creationId xmlns:a16="http://schemas.microsoft.com/office/drawing/2014/main" id="{39E251F4-B722-40CF-80BD-A8EF4DFC5D8C}"/>
                </a:ext>
              </a:extLst>
            </p:cNvPr>
            <p:cNvSpPr/>
            <p:nvPr/>
          </p:nvSpPr>
          <p:spPr>
            <a:xfrm>
              <a:off x="4163133" y="5580750"/>
              <a:ext cx="2460089" cy="1277250"/>
            </a:xfrm>
            <a:prstGeom prst="round1Rect">
              <a:avLst/>
            </a:prstGeom>
            <a:grpFill/>
            <a:ln w="38100"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/>
                <a:t>Addl. Data Integrations</a:t>
              </a:r>
            </a:p>
          </p:txBody>
        </p:sp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8ABEA34E-BACF-4AF3-AC82-9F5EC93DD5F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32413" t="28640" r="32219" b="25542"/>
            <a:stretch/>
          </p:blipFill>
          <p:spPr>
            <a:xfrm>
              <a:off x="4236435" y="5967264"/>
              <a:ext cx="1045260" cy="673047"/>
            </a:xfrm>
            <a:prstGeom prst="rect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</p:pic>
        <p:pic>
          <p:nvPicPr>
            <p:cNvPr id="1030" name="Picture 6" descr="Image result for SAP hana icon">
              <a:extLst>
                <a:ext uri="{FF2B5EF4-FFF2-40B4-BE49-F238E27FC236}">
                  <a16:creationId xmlns:a16="http://schemas.microsoft.com/office/drawing/2014/main" id="{F00DDD69-B85E-4D52-ADFC-5CDC15DDADA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91624" y="5961609"/>
              <a:ext cx="1163871" cy="655534"/>
            </a:xfrm>
            <a:prstGeom prst="rect">
              <a:avLst/>
            </a:prstGeom>
            <a:grpFill/>
            <a:ln w="38100">
              <a:solidFill>
                <a:schemeClr val="tx1"/>
              </a:solidFill>
              <a:prstDash val="soli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32" name="Picture 8" descr="Image result for streaming API icon">
            <a:extLst>
              <a:ext uri="{FF2B5EF4-FFF2-40B4-BE49-F238E27FC236}">
                <a16:creationId xmlns:a16="http://schemas.microsoft.com/office/drawing/2014/main" id="{BD787369-AEC8-4A5E-BA33-D81DCE8A70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048" y="3726019"/>
            <a:ext cx="1212575" cy="1212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30A3ECF-0CEB-49F5-AEBA-C68D2508308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713633" y="5000565"/>
            <a:ext cx="2322951" cy="1633809"/>
          </a:xfrm>
          <a:prstGeom prst="rect">
            <a:avLst/>
          </a:prstGeom>
        </p:spPr>
      </p:pic>
      <p:sp>
        <p:nvSpPr>
          <p:cNvPr id="27" name="Rectangle: Single Corner Rounded 26">
            <a:extLst>
              <a:ext uri="{FF2B5EF4-FFF2-40B4-BE49-F238E27FC236}">
                <a16:creationId xmlns:a16="http://schemas.microsoft.com/office/drawing/2014/main" id="{9657DF17-8B3C-48C2-9DA2-5368D1410FAF}"/>
              </a:ext>
            </a:extLst>
          </p:cNvPr>
          <p:cNvSpPr/>
          <p:nvPr/>
        </p:nvSpPr>
        <p:spPr>
          <a:xfrm>
            <a:off x="3984540" y="1592708"/>
            <a:ext cx="1954951" cy="330536"/>
          </a:xfrm>
          <a:prstGeom prst="round1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Engineering limits</a:t>
            </a:r>
          </a:p>
        </p:txBody>
      </p:sp>
      <p:sp>
        <p:nvSpPr>
          <p:cNvPr id="30" name="Rectangle: Single Corner Rounded 29">
            <a:extLst>
              <a:ext uri="{FF2B5EF4-FFF2-40B4-BE49-F238E27FC236}">
                <a16:creationId xmlns:a16="http://schemas.microsoft.com/office/drawing/2014/main" id="{F46E4BA1-2C02-4214-90D4-EA1B5EB05011}"/>
              </a:ext>
            </a:extLst>
          </p:cNvPr>
          <p:cNvSpPr/>
          <p:nvPr/>
        </p:nvSpPr>
        <p:spPr>
          <a:xfrm>
            <a:off x="3408674" y="2292191"/>
            <a:ext cx="1151731" cy="402602"/>
          </a:xfrm>
          <a:prstGeom prst="round1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Contracts</a:t>
            </a:r>
          </a:p>
        </p:txBody>
      </p:sp>
      <p:sp>
        <p:nvSpPr>
          <p:cNvPr id="31" name="Rectangle: Single Corner Rounded 30">
            <a:extLst>
              <a:ext uri="{FF2B5EF4-FFF2-40B4-BE49-F238E27FC236}">
                <a16:creationId xmlns:a16="http://schemas.microsoft.com/office/drawing/2014/main" id="{B0E4AC74-5EA9-4C3E-860F-07EDDDE90C14}"/>
              </a:ext>
            </a:extLst>
          </p:cNvPr>
          <p:cNvSpPr/>
          <p:nvPr/>
        </p:nvSpPr>
        <p:spPr>
          <a:xfrm>
            <a:off x="5418998" y="2292191"/>
            <a:ext cx="1677706" cy="296811"/>
          </a:xfrm>
          <a:prstGeom prst="round1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Pump Schedule</a:t>
            </a:r>
          </a:p>
        </p:txBody>
      </p:sp>
      <p:pic>
        <p:nvPicPr>
          <p:cNvPr id="1034" name="Picture 10" descr="Image result for azure sql icon">
            <a:extLst>
              <a:ext uri="{FF2B5EF4-FFF2-40B4-BE49-F238E27FC236}">
                <a16:creationId xmlns:a16="http://schemas.microsoft.com/office/drawing/2014/main" id="{CA89446D-70F3-449E-9E2A-2ECE501D6E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5971" y="2275726"/>
            <a:ext cx="1134929" cy="1134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24999861-EF75-4454-918D-2B706C7581AA}"/>
              </a:ext>
            </a:extLst>
          </p:cNvPr>
          <p:cNvSpPr txBox="1"/>
          <p:nvPr/>
        </p:nvSpPr>
        <p:spPr>
          <a:xfrm>
            <a:off x="7774465" y="2016872"/>
            <a:ext cx="1236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Azure SQL</a:t>
            </a:r>
          </a:p>
        </p:txBody>
      </p:sp>
      <p:pic>
        <p:nvPicPr>
          <p:cNvPr id="24" name="Graphic 23" descr="Table">
            <a:extLst>
              <a:ext uri="{FF2B5EF4-FFF2-40B4-BE49-F238E27FC236}">
                <a16:creationId xmlns:a16="http://schemas.microsoft.com/office/drawing/2014/main" id="{86DEE9AC-0528-4D5D-9F9D-BB2019AF66C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0374417" y="2151530"/>
            <a:ext cx="664529" cy="664529"/>
          </a:xfrm>
          <a:prstGeom prst="rect">
            <a:avLst/>
          </a:prstGeom>
        </p:spPr>
      </p:pic>
      <p:pic>
        <p:nvPicPr>
          <p:cNvPr id="32" name="Graphic 31" descr="Bar chart">
            <a:extLst>
              <a:ext uri="{FF2B5EF4-FFF2-40B4-BE49-F238E27FC236}">
                <a16:creationId xmlns:a16="http://schemas.microsoft.com/office/drawing/2014/main" id="{C86E9F9E-A566-4293-9BB2-6CD3B01D8157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0674069" y="2607904"/>
            <a:ext cx="664529" cy="664529"/>
          </a:xfrm>
          <a:prstGeom prst="rect">
            <a:avLst/>
          </a:prstGeom>
        </p:spPr>
      </p:pic>
      <p:pic>
        <p:nvPicPr>
          <p:cNvPr id="35" name="Graphic 34" descr="Upward trend">
            <a:extLst>
              <a:ext uri="{FF2B5EF4-FFF2-40B4-BE49-F238E27FC236}">
                <a16:creationId xmlns:a16="http://schemas.microsoft.com/office/drawing/2014/main" id="{D556AC4F-401B-4F9B-8649-19A201B7E408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0152687" y="2630265"/>
            <a:ext cx="664529" cy="664529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BDF87C28-A264-43E3-A7D6-A852996414CB}"/>
              </a:ext>
            </a:extLst>
          </p:cNvPr>
          <p:cNvSpPr txBox="1"/>
          <p:nvPr/>
        </p:nvSpPr>
        <p:spPr>
          <a:xfrm>
            <a:off x="10036972" y="1913001"/>
            <a:ext cx="1366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BI/Reporting</a:t>
            </a:r>
          </a:p>
        </p:txBody>
      </p:sp>
      <p:sp>
        <p:nvSpPr>
          <p:cNvPr id="42" name="Rectangle: Single Corner Rounded 41">
            <a:extLst>
              <a:ext uri="{FF2B5EF4-FFF2-40B4-BE49-F238E27FC236}">
                <a16:creationId xmlns:a16="http://schemas.microsoft.com/office/drawing/2014/main" id="{EB9F6939-5DEA-4D08-BE97-AE347EB5E6A4}"/>
              </a:ext>
            </a:extLst>
          </p:cNvPr>
          <p:cNvSpPr/>
          <p:nvPr/>
        </p:nvSpPr>
        <p:spPr>
          <a:xfrm>
            <a:off x="9790167" y="1800037"/>
            <a:ext cx="1755753" cy="1728975"/>
          </a:xfrm>
          <a:prstGeom prst="round1Rect">
            <a:avLst/>
          </a:prstGeom>
          <a:noFill/>
          <a:ln w="38100"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dirty="0"/>
          </a:p>
        </p:txBody>
      </p:sp>
      <p:cxnSp>
        <p:nvCxnSpPr>
          <p:cNvPr id="37" name="Connector: Elbow 36">
            <a:extLst>
              <a:ext uri="{FF2B5EF4-FFF2-40B4-BE49-F238E27FC236}">
                <a16:creationId xmlns:a16="http://schemas.microsoft.com/office/drawing/2014/main" id="{ED7FC89E-FC93-4F71-8C85-A058F355E1AF}"/>
              </a:ext>
            </a:extLst>
          </p:cNvPr>
          <p:cNvCxnSpPr>
            <a:stCxn id="10" idx="2"/>
            <a:endCxn id="1032" idx="0"/>
          </p:cNvCxnSpPr>
          <p:nvPr/>
        </p:nvCxnSpPr>
        <p:spPr>
          <a:xfrm rot="16200000" flipH="1">
            <a:off x="858022" y="3405705"/>
            <a:ext cx="638820" cy="1808"/>
          </a:xfrm>
          <a:prstGeom prst="bentConnector3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nector: Elbow 52">
            <a:extLst>
              <a:ext uri="{FF2B5EF4-FFF2-40B4-BE49-F238E27FC236}">
                <a16:creationId xmlns:a16="http://schemas.microsoft.com/office/drawing/2014/main" id="{1E73DCFF-64EB-470B-B53F-D15F19081C8A}"/>
              </a:ext>
            </a:extLst>
          </p:cNvPr>
          <p:cNvCxnSpPr>
            <a:cxnSpLocks/>
            <a:stCxn id="31" idx="2"/>
            <a:endCxn id="1028" idx="0"/>
          </p:cNvCxnSpPr>
          <p:nvPr/>
        </p:nvCxnSpPr>
        <p:spPr>
          <a:xfrm rot="5400000">
            <a:off x="5211921" y="2578120"/>
            <a:ext cx="1035049" cy="1056813"/>
          </a:xfrm>
          <a:prstGeom prst="bentConnector3">
            <a:avLst>
              <a:gd name="adj1" fmla="val 50000"/>
            </a:avLst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nector: Elbow 53">
            <a:extLst>
              <a:ext uri="{FF2B5EF4-FFF2-40B4-BE49-F238E27FC236}">
                <a16:creationId xmlns:a16="http://schemas.microsoft.com/office/drawing/2014/main" id="{D6252906-B47A-438C-8C48-1A5B4E6C8278}"/>
              </a:ext>
            </a:extLst>
          </p:cNvPr>
          <p:cNvCxnSpPr>
            <a:cxnSpLocks/>
            <a:stCxn id="27" idx="2"/>
            <a:endCxn id="1028" idx="0"/>
          </p:cNvCxnSpPr>
          <p:nvPr/>
        </p:nvCxnSpPr>
        <p:spPr>
          <a:xfrm rot="16200000" flipH="1">
            <a:off x="4231124" y="2654136"/>
            <a:ext cx="1700807" cy="239022"/>
          </a:xfrm>
          <a:prstGeom prst="bentConnector3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nector: Elbow 54">
            <a:extLst>
              <a:ext uri="{FF2B5EF4-FFF2-40B4-BE49-F238E27FC236}">
                <a16:creationId xmlns:a16="http://schemas.microsoft.com/office/drawing/2014/main" id="{B7EBB012-7E1D-447F-8D07-8EC5F8BE9D6E}"/>
              </a:ext>
            </a:extLst>
          </p:cNvPr>
          <p:cNvCxnSpPr>
            <a:cxnSpLocks/>
            <a:stCxn id="30" idx="2"/>
            <a:endCxn id="1028" idx="0"/>
          </p:cNvCxnSpPr>
          <p:nvPr/>
        </p:nvCxnSpPr>
        <p:spPr>
          <a:xfrm rot="16200000" flipH="1">
            <a:off x="4128160" y="2551173"/>
            <a:ext cx="929258" cy="1216498"/>
          </a:xfrm>
          <a:prstGeom prst="bentConnector3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nector: Elbow 55">
            <a:extLst>
              <a:ext uri="{FF2B5EF4-FFF2-40B4-BE49-F238E27FC236}">
                <a16:creationId xmlns:a16="http://schemas.microsoft.com/office/drawing/2014/main" id="{95BF5590-74DB-4A1C-8395-8E568433A498}"/>
              </a:ext>
            </a:extLst>
          </p:cNvPr>
          <p:cNvCxnSpPr>
            <a:cxnSpLocks/>
            <a:stCxn id="13" idx="0"/>
            <a:endCxn id="1028" idx="2"/>
          </p:cNvCxnSpPr>
          <p:nvPr/>
        </p:nvCxnSpPr>
        <p:spPr>
          <a:xfrm rot="16200000" flipV="1">
            <a:off x="5137649" y="5110160"/>
            <a:ext cx="379223" cy="252444"/>
          </a:xfrm>
          <a:prstGeom prst="bentConnector3">
            <a:avLst>
              <a:gd name="adj1" fmla="val 50000"/>
            </a:avLst>
          </a:prstGeom>
          <a:ln w="38100">
            <a:solidFill>
              <a:schemeClr val="accent6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B695BEBB-5BB5-4BAF-B607-55B0A798735D}"/>
              </a:ext>
            </a:extLst>
          </p:cNvPr>
          <p:cNvCxnSpPr>
            <a:cxnSpLocks/>
            <a:stCxn id="8" idx="3"/>
            <a:endCxn id="1028" idx="1"/>
          </p:cNvCxnSpPr>
          <p:nvPr/>
        </p:nvCxnSpPr>
        <p:spPr>
          <a:xfrm>
            <a:off x="3984540" y="4332566"/>
            <a:ext cx="505138" cy="2845"/>
          </a:xfrm>
          <a:prstGeom prst="bentConnector3">
            <a:avLst>
              <a:gd name="adj1" fmla="val 50000"/>
            </a:avLst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nector: Elbow 57">
            <a:extLst>
              <a:ext uri="{FF2B5EF4-FFF2-40B4-BE49-F238E27FC236}">
                <a16:creationId xmlns:a16="http://schemas.microsoft.com/office/drawing/2014/main" id="{A765CBA3-D4D9-4E0E-B35C-6BD8944C6ACA}"/>
              </a:ext>
            </a:extLst>
          </p:cNvPr>
          <p:cNvCxnSpPr>
            <a:cxnSpLocks/>
            <a:stCxn id="1032" idx="3"/>
            <a:endCxn id="8" idx="1"/>
          </p:cNvCxnSpPr>
          <p:nvPr/>
        </p:nvCxnSpPr>
        <p:spPr>
          <a:xfrm>
            <a:off x="1784623" y="4332307"/>
            <a:ext cx="1310917" cy="259"/>
          </a:xfrm>
          <a:prstGeom prst="bentConnector3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Connector: Elbow 70">
            <a:extLst>
              <a:ext uri="{FF2B5EF4-FFF2-40B4-BE49-F238E27FC236}">
                <a16:creationId xmlns:a16="http://schemas.microsoft.com/office/drawing/2014/main" id="{7739CDAC-F38E-4C49-83AE-692B720E94CD}"/>
              </a:ext>
            </a:extLst>
          </p:cNvPr>
          <p:cNvCxnSpPr>
            <a:cxnSpLocks/>
            <a:stCxn id="17" idx="0"/>
            <a:endCxn id="1034" idx="1"/>
          </p:cNvCxnSpPr>
          <p:nvPr/>
        </p:nvCxnSpPr>
        <p:spPr>
          <a:xfrm rot="5400000" flipH="1" flipV="1">
            <a:off x="7338268" y="2927161"/>
            <a:ext cx="621672" cy="453733"/>
          </a:xfrm>
          <a:prstGeom prst="bentConnector2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Connector: Elbow 71">
            <a:extLst>
              <a:ext uri="{FF2B5EF4-FFF2-40B4-BE49-F238E27FC236}">
                <a16:creationId xmlns:a16="http://schemas.microsoft.com/office/drawing/2014/main" id="{67A78618-6FCC-44AA-B5D9-F49CA9AE1865}"/>
              </a:ext>
            </a:extLst>
          </p:cNvPr>
          <p:cNvCxnSpPr>
            <a:cxnSpLocks/>
            <a:stCxn id="1028" idx="3"/>
            <a:endCxn id="12" idx="1"/>
          </p:cNvCxnSpPr>
          <p:nvPr/>
        </p:nvCxnSpPr>
        <p:spPr>
          <a:xfrm>
            <a:off x="5912397" y="4335411"/>
            <a:ext cx="1065341" cy="667"/>
          </a:xfrm>
          <a:prstGeom prst="bentConnector3">
            <a:avLst>
              <a:gd name="adj1" fmla="val 50000"/>
            </a:avLst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Connector: Elbow 79">
            <a:extLst>
              <a:ext uri="{FF2B5EF4-FFF2-40B4-BE49-F238E27FC236}">
                <a16:creationId xmlns:a16="http://schemas.microsoft.com/office/drawing/2014/main" id="{36EF64B3-2B5A-4853-A83A-F78F67079C46}"/>
              </a:ext>
            </a:extLst>
          </p:cNvPr>
          <p:cNvCxnSpPr>
            <a:cxnSpLocks/>
            <a:stCxn id="9" idx="3"/>
            <a:endCxn id="22" idx="1"/>
          </p:cNvCxnSpPr>
          <p:nvPr/>
        </p:nvCxnSpPr>
        <p:spPr>
          <a:xfrm>
            <a:off x="9244071" y="5624431"/>
            <a:ext cx="469562" cy="193039"/>
          </a:xfrm>
          <a:prstGeom prst="bentConnector3">
            <a:avLst>
              <a:gd name="adj1" fmla="val 50000"/>
            </a:avLst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Connector: Elbow 80">
            <a:extLst>
              <a:ext uri="{FF2B5EF4-FFF2-40B4-BE49-F238E27FC236}">
                <a16:creationId xmlns:a16="http://schemas.microsoft.com/office/drawing/2014/main" id="{0257BA6A-5DBB-4A88-9DF0-5524B1E1D9A7}"/>
              </a:ext>
            </a:extLst>
          </p:cNvPr>
          <p:cNvCxnSpPr>
            <a:cxnSpLocks/>
            <a:stCxn id="12" idx="2"/>
            <a:endCxn id="9" idx="1"/>
          </p:cNvCxnSpPr>
          <p:nvPr/>
        </p:nvCxnSpPr>
        <p:spPr>
          <a:xfrm rot="16200000" flipH="1">
            <a:off x="7467608" y="4735208"/>
            <a:ext cx="843853" cy="934592"/>
          </a:xfrm>
          <a:prstGeom prst="bentConnector2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Connector: Elbow 81">
            <a:extLst>
              <a:ext uri="{FF2B5EF4-FFF2-40B4-BE49-F238E27FC236}">
                <a16:creationId xmlns:a16="http://schemas.microsoft.com/office/drawing/2014/main" id="{728A3017-A3BC-43D9-B46C-14DA8E934F8F}"/>
              </a:ext>
            </a:extLst>
          </p:cNvPr>
          <p:cNvCxnSpPr>
            <a:cxnSpLocks/>
            <a:stCxn id="1034" idx="3"/>
            <a:endCxn id="42" idx="1"/>
          </p:cNvCxnSpPr>
          <p:nvPr/>
        </p:nvCxnSpPr>
        <p:spPr>
          <a:xfrm flipV="1">
            <a:off x="9010900" y="2664525"/>
            <a:ext cx="779267" cy="178666"/>
          </a:xfrm>
          <a:prstGeom prst="bentConnector3">
            <a:avLst>
              <a:gd name="adj1" fmla="val 50000"/>
            </a:avLst>
          </a:prstGeom>
          <a:ln w="38100">
            <a:solidFill>
              <a:schemeClr val="accent6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73406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b="1" dirty="0"/>
              <a:t>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B2D257-B65D-4A97-B857-7598185C85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458" y="1825625"/>
            <a:ext cx="10940143" cy="4446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1838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b="1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45334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1672</TotalTime>
  <Words>74</Words>
  <Application>Microsoft Office PowerPoint</Application>
  <PresentationFormat>Widescreen</PresentationFormat>
  <Paragraphs>31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Tools</vt:lpstr>
      <vt:lpstr>Flow</vt:lpstr>
      <vt:lpstr>Demo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Jonathan Slominski</dc:creator>
  <cp:lastModifiedBy>Steve Pankratz</cp:lastModifiedBy>
  <cp:revision>14</cp:revision>
  <dcterms:created xsi:type="dcterms:W3CDTF">2017-11-27T20:49:27Z</dcterms:created>
  <dcterms:modified xsi:type="dcterms:W3CDTF">2017-12-01T02:02:24Z</dcterms:modified>
</cp:coreProperties>
</file>

<file path=docProps/thumbnail.jpeg>
</file>